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8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2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7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4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5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3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780B9-C7A2-4113-8C12-B988358F14B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17EC1-27C6-424A-9642-828834B37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Description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D6C7483-F088-44EB-A3FD-EBDEE992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97" y="2075069"/>
            <a:ext cx="4304044" cy="3882996"/>
          </a:xfrm>
          <a:prstGeom prst="rect">
            <a:avLst/>
          </a:prstGeom>
        </p:spPr>
      </p:pic>
      <p:pic>
        <p:nvPicPr>
          <p:cNvPr id="90" name="clip-2020-10-26_20.31.02">
            <a:hlinkClick r:id="" action="ppaction://media"/>
            <a:extLst>
              <a:ext uri="{FF2B5EF4-FFF2-40B4-BE49-F238E27FC236}">
                <a16:creationId xmlns:a16="http://schemas.microsoft.com/office/drawing/2014/main" id="{DF709F69-53DA-4FEF-99BC-0B81CBA8D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7947" y="1290321"/>
            <a:ext cx="6485617" cy="444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4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5890-17FF-4B36-9D7F-4B3DF6CC5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A0CA9-D245-4967-8732-7EDD5F9F2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560"/>
            <a:ext cx="10515600" cy="4744403"/>
          </a:xfrm>
        </p:spPr>
        <p:txBody>
          <a:bodyPr>
            <a:normAutofit/>
          </a:bodyPr>
          <a:lstStyle/>
          <a:p>
            <a:r>
              <a:rPr lang="en-US" dirty="0"/>
              <a:t>Reward Function:</a:t>
            </a:r>
          </a:p>
          <a:p>
            <a:pPr lvl="1"/>
            <a:r>
              <a:rPr lang="en-US" dirty="0"/>
              <a:t>-1 </a:t>
            </a:r>
            <a:r>
              <a:rPr lang="en-US" dirty="0">
                <a:sym typeface="Wingdings" panose="05000000000000000000" pitchFamily="2" charset="2"/>
              </a:rPr>
              <a:t>each step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-|</a:t>
            </a:r>
            <a:r>
              <a:rPr lang="en-US" dirty="0" err="1">
                <a:sym typeface="Wingdings" panose="05000000000000000000" pitchFamily="2" charset="2"/>
              </a:rPr>
              <a:t>X_ball</a:t>
            </a:r>
            <a:r>
              <a:rPr lang="en-US" dirty="0">
                <a:sym typeface="Wingdings" panose="05000000000000000000" pitchFamily="2" charset="2"/>
              </a:rPr>
              <a:t> - </a:t>
            </a:r>
            <a:r>
              <a:rPr lang="en-US" dirty="0" err="1">
                <a:sym typeface="Wingdings" panose="05000000000000000000" pitchFamily="2" charset="2"/>
              </a:rPr>
              <a:t>X_paddle</a:t>
            </a:r>
            <a:r>
              <a:rPr lang="en-US" dirty="0">
                <a:sym typeface="Wingdings" panose="05000000000000000000" pitchFamily="2" charset="2"/>
              </a:rPr>
              <a:t>|  each step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Positive reward for hitting the paddle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Positive reward for wining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Negative reward for losing</a:t>
            </a:r>
          </a:p>
          <a:p>
            <a:r>
              <a:rPr lang="en-US" dirty="0">
                <a:sym typeface="Wingdings" panose="05000000000000000000" pitchFamily="2" charset="2"/>
              </a:rPr>
              <a:t>Order: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3,5,7</a:t>
            </a:r>
          </a:p>
          <a:p>
            <a:r>
              <a:rPr lang="en-US" dirty="0">
                <a:sym typeface="Wingdings" panose="05000000000000000000" pitchFamily="2" charset="2"/>
              </a:rPr>
              <a:t>Conclusion: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Adding Gamma, I, and using order 7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1000 for hitting the paddle, 10000 for wining, -1000 for losing</a:t>
            </a:r>
          </a:p>
        </p:txBody>
      </p:sp>
    </p:spTree>
    <p:extLst>
      <p:ext uri="{BB962C8B-B14F-4D97-AF65-F5344CB8AC3E}">
        <p14:creationId xmlns:p14="http://schemas.microsoft.com/office/powerpoint/2010/main" val="228235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A1B4-303A-4DD0-AD62-F3014DF7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9" y="456565"/>
            <a:ext cx="3977640" cy="1325563"/>
          </a:xfrm>
        </p:spPr>
        <p:txBody>
          <a:bodyPr/>
          <a:lstStyle/>
          <a:p>
            <a:r>
              <a:rPr lang="en-US" dirty="0"/>
              <a:t>Simplest</a:t>
            </a:r>
            <a:br>
              <a:rPr lang="en-US" dirty="0"/>
            </a:br>
            <a:r>
              <a:rPr lang="en-US" dirty="0"/>
              <a:t> Version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ED4271E-44D5-4798-8B38-68344FA8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943" y="249561"/>
            <a:ext cx="3619181" cy="254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1B3B9-D363-4D36-9C2D-CF5DBEDED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06" y="249561"/>
            <a:ext cx="3761422" cy="2601183"/>
          </a:xfrm>
          <a:prstGeom prst="rect">
            <a:avLst/>
          </a:prstGeom>
        </p:spPr>
      </p:pic>
      <p:pic>
        <p:nvPicPr>
          <p:cNvPr id="14" name="simple game">
            <a:hlinkClick r:id="" action="ppaction://media"/>
            <a:extLst>
              <a:ext uri="{FF2B5EF4-FFF2-40B4-BE49-F238E27FC236}">
                <a16:creationId xmlns:a16="http://schemas.microsoft.com/office/drawing/2014/main" id="{92147DFF-5F12-4F70-9B8B-AD8610BBB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4943" y="2796821"/>
            <a:ext cx="6851173" cy="3431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691D3-B6CB-4279-8C0F-C6F5CFD5E63B}"/>
                  </a:ext>
                </a:extLst>
              </p:cNvPr>
              <p:cNvSpPr txBox="1"/>
              <p:nvPr/>
            </p:nvSpPr>
            <p:spPr>
              <a:xfrm>
                <a:off x="451011" y="2648338"/>
                <a:ext cx="3169920" cy="1971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2400" dirty="0"/>
                  <a:t>65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n=7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4691D3-B6CB-4279-8C0F-C6F5CFD5E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1" y="2648338"/>
                <a:ext cx="3169920" cy="1971437"/>
              </a:xfrm>
              <a:prstGeom prst="rect">
                <a:avLst/>
              </a:prstGeom>
              <a:blipFill>
                <a:blip r:embed="rId7"/>
                <a:stretch>
                  <a:fillRect l="-2692" b="-5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24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F4FC-A57A-4AE3-9C1D-32C36ABD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Game with Three Initial Angles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9B81B-639B-4E20-84D4-6F67F2C9C140}"/>
                  </a:ext>
                </a:extLst>
              </p:cNvPr>
              <p:cNvSpPr txBox="1"/>
              <p:nvPr/>
            </p:nvSpPr>
            <p:spPr>
              <a:xfrm>
                <a:off x="514663" y="1457563"/>
                <a:ext cx="3169920" cy="1971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2400" dirty="0"/>
                  <a:t>65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n=7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89B81B-639B-4E20-84D4-6F67F2C9C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63" y="1457563"/>
                <a:ext cx="3169920" cy="1971437"/>
              </a:xfrm>
              <a:prstGeom prst="rect">
                <a:avLst/>
              </a:prstGeom>
              <a:blipFill>
                <a:blip r:embed="rId2"/>
                <a:stretch>
                  <a:fillRect l="-2500" b="-5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EB38E91B-7016-4295-BAC5-6E2B6339E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77" y="1185276"/>
            <a:ext cx="3985260" cy="2749137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4ED0314-58ED-4709-8700-74728D242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59" y="3817277"/>
            <a:ext cx="3680147" cy="2590078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E0BFF64-3A71-4203-81BF-7D90CC8008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42" y="1185275"/>
            <a:ext cx="3985260" cy="2749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7307CA-C8FC-4F16-82C6-2D14A1EE3DAA}"/>
              </a:ext>
            </a:extLst>
          </p:cNvPr>
          <p:cNvSpPr txBox="1"/>
          <p:nvPr/>
        </p:nvSpPr>
        <p:spPr>
          <a:xfrm>
            <a:off x="680720" y="3934413"/>
            <a:ext cx="26720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Angles: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13π/32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1</a:t>
            </a:r>
            <a:r>
              <a:rPr lang="en-US" sz="2000" dirty="0"/>
              <a:t>4</a:t>
            </a:r>
            <a:r>
              <a:rPr lang="el-GR" sz="2000" dirty="0"/>
              <a:t>π/32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1</a:t>
            </a:r>
            <a:r>
              <a:rPr lang="en-US" sz="2000" dirty="0"/>
              <a:t>5</a:t>
            </a:r>
            <a:r>
              <a:rPr lang="el-GR" sz="2000" dirty="0"/>
              <a:t>π/32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71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C9DA8-5C75-4EA4-8A05-6A0CBD8E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Multi-Functional Paddle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8018B3-F1DB-448C-9C93-C9E8C57614BA}"/>
                  </a:ext>
                </a:extLst>
              </p:cNvPr>
              <p:cNvSpPr txBox="1"/>
              <p:nvPr/>
            </p:nvSpPr>
            <p:spPr>
              <a:xfrm>
                <a:off x="419100" y="2776656"/>
                <a:ext cx="3169920" cy="1971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=0.0001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sz="2400" dirty="0"/>
                  <a:t>65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n=7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8018B3-F1DB-448C-9C93-C9E8C576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6656"/>
                <a:ext cx="3169920" cy="1971437"/>
              </a:xfrm>
              <a:prstGeom prst="rect">
                <a:avLst/>
              </a:prstGeom>
              <a:blipFill>
                <a:blip r:embed="rId4"/>
                <a:stretch>
                  <a:fillRect l="-2692" b="-5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odified_padd-2020-12-09_23.02.01">
            <a:hlinkClick r:id="" action="ppaction://media"/>
            <a:extLst>
              <a:ext uri="{FF2B5EF4-FFF2-40B4-BE49-F238E27FC236}">
                <a16:creationId xmlns:a16="http://schemas.microsoft.com/office/drawing/2014/main" id="{20C7DA1C-6A3A-4A38-97F3-84AE4409A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399" y="1371600"/>
            <a:ext cx="8839049" cy="4991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C6A4C4-A128-4500-9135-C029AADF37AF}"/>
              </a:ext>
            </a:extLst>
          </p:cNvPr>
          <p:cNvSpPr txBox="1"/>
          <p:nvPr/>
        </p:nvSpPr>
        <p:spPr>
          <a:xfrm>
            <a:off x="668020" y="4895342"/>
            <a:ext cx="26720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Angles: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13π/32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1</a:t>
            </a:r>
            <a:r>
              <a:rPr lang="en-US" sz="2000" dirty="0"/>
              <a:t>4</a:t>
            </a:r>
            <a:r>
              <a:rPr lang="el-GR" sz="2000" dirty="0"/>
              <a:t>π/32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dirty="0"/>
              <a:t>1</a:t>
            </a:r>
            <a:r>
              <a:rPr lang="en-US" sz="2000" dirty="0"/>
              <a:t>5</a:t>
            </a:r>
            <a:r>
              <a:rPr lang="el-GR" sz="2000" dirty="0"/>
              <a:t>π/32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153</Words>
  <Application>Microsoft Office PowerPoint</Application>
  <PresentationFormat>Widescreen</PresentationFormat>
  <Paragraphs>39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Game Description</vt:lpstr>
      <vt:lpstr>Tuning </vt:lpstr>
      <vt:lpstr>Simplest  Version</vt:lpstr>
      <vt:lpstr>Simple Game with Three Initial Angles</vt:lpstr>
      <vt:lpstr>Multi-Functional Paddle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Ahmadzadeh, Reza</dc:creator>
  <cp:lastModifiedBy>RezaeiKhavas, Zahra</cp:lastModifiedBy>
  <cp:revision>10</cp:revision>
  <dcterms:created xsi:type="dcterms:W3CDTF">2020-10-07T17:16:01Z</dcterms:created>
  <dcterms:modified xsi:type="dcterms:W3CDTF">2020-12-10T07:42:45Z</dcterms:modified>
</cp:coreProperties>
</file>